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390" r:id="rId2"/>
    <p:sldId id="424" r:id="rId3"/>
    <p:sldId id="425" r:id="rId4"/>
    <p:sldId id="395" r:id="rId5"/>
    <p:sldId id="417" r:id="rId6"/>
    <p:sldId id="399" r:id="rId7"/>
    <p:sldId id="398" r:id="rId8"/>
    <p:sldId id="418" r:id="rId9"/>
    <p:sldId id="396" r:id="rId10"/>
    <p:sldId id="419" r:id="rId11"/>
    <p:sldId id="402" r:id="rId12"/>
    <p:sldId id="403" r:id="rId13"/>
    <p:sldId id="404" r:id="rId14"/>
    <p:sldId id="405" r:id="rId15"/>
    <p:sldId id="406" r:id="rId16"/>
    <p:sldId id="407" r:id="rId17"/>
    <p:sldId id="420" r:id="rId18"/>
    <p:sldId id="421" r:id="rId19"/>
    <p:sldId id="410" r:id="rId20"/>
    <p:sldId id="411" r:id="rId21"/>
    <p:sldId id="412" r:id="rId22"/>
    <p:sldId id="413" r:id="rId23"/>
    <p:sldId id="422" r:id="rId24"/>
    <p:sldId id="415" r:id="rId25"/>
    <p:sldId id="423" r:id="rId26"/>
    <p:sldId id="426" r:id="rId27"/>
    <p:sldId id="427" r:id="rId2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ctr" rtl="0" fontAlgn="base">
      <a:spcBef>
        <a:spcPct val="5000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ctr" rtl="0" fontAlgn="base">
      <a:spcBef>
        <a:spcPct val="5000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ctr" rtl="0" fontAlgn="base">
      <a:spcBef>
        <a:spcPct val="5000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ctr" rtl="0" fontAlgn="base">
      <a:spcBef>
        <a:spcPct val="5000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8111"/>
    <a:srgbClr val="C8412A"/>
    <a:srgbClr val="BB5D3F"/>
    <a:srgbClr val="5E4F34"/>
    <a:srgbClr val="1A5978"/>
    <a:srgbClr val="C59715"/>
    <a:srgbClr val="326E24"/>
    <a:srgbClr val="336600"/>
    <a:srgbClr val="FFFF4F"/>
    <a:srgbClr val="FFC85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4711" autoAdjust="0"/>
  </p:normalViewPr>
  <p:slideViewPr>
    <p:cSldViewPr>
      <p:cViewPr varScale="1">
        <p:scale>
          <a:sx n="65" d="100"/>
          <a:sy n="65" d="100"/>
        </p:scale>
        <p:origin x="-114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ct val="0"/>
              </a:spcBef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ct val="0"/>
              </a:spcBef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A7D64F3-DBE8-4537-949C-9076103A777A}" type="datetimeFigureOut">
              <a:rPr lang="en-US"/>
              <a:pPr>
                <a:defRPr/>
              </a:pPr>
              <a:t>9/20/2010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ct val="0"/>
              </a:spcBef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ct val="0"/>
              </a:spcBef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456A64D-32E6-47A1-BFAF-FC3852D5C5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3FE0319-7E7F-43EC-AEA5-1589EAB106B2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10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11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12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13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14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15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16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17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18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19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3FE0319-7E7F-43EC-AEA5-1589EAB106B2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20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21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22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23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24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25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8DBD28-EA8F-4CEE-81C1-28CDB3FE85D4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075FEA7-1EB4-4FFC-8265-AFFE82C46051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499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9A644D25-E619-4AB2-B6D8-8440DAAD1E60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3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4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5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6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7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8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9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791DED-2714-46ED-AC47-638072DCE9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72BF6-D9BC-4302-8BAF-EB7475B71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DFBAC-8AC9-4302-8335-659668A2C7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114C1-75B7-4EFC-8067-28020E14FE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0279F-4969-4581-9A3E-8F2F252B6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D4796-D145-4E78-8B82-0C97FF7591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22947-5CE1-4421-A5B2-34389F5E7B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D64DA-F8A7-4DFB-ABD5-7C7EB0C111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73C3D-3BB0-4C91-B2F2-FFE4AEF86D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2285C-3CB3-400D-8E38-27FFB08EA0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2E1E8-224D-4C2E-A625-836778922E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05247CB-183A-485C-A99D-906DCC69FB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advClick="0" advTm="3000"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Relationship Id="rId5" Type="http://schemas.openxmlformats.org/officeDocument/2006/relationships/image" Target="../media/image10.pn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Relationship Id="rId5" Type="http://schemas.openxmlformats.org/officeDocument/2006/relationships/image" Target="../media/image11.pn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Relationship Id="rId5" Type="http://schemas.openxmlformats.org/officeDocument/2006/relationships/image" Target="../media/image12.pn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2.wav"/><Relationship Id="rId5" Type="http://schemas.openxmlformats.org/officeDocument/2006/relationships/image" Target="../media/image13.pn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3.wav"/><Relationship Id="rId5" Type="http://schemas.openxmlformats.org/officeDocument/2006/relationships/image" Target="../media/image14.pn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4.wav"/><Relationship Id="rId5" Type="http://schemas.openxmlformats.org/officeDocument/2006/relationships/image" Target="../media/image15.pn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5.wav"/><Relationship Id="rId5" Type="http://schemas.openxmlformats.org/officeDocument/2006/relationships/image" Target="../media/image8.png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6.wav"/><Relationship Id="rId5" Type="http://schemas.openxmlformats.org/officeDocument/2006/relationships/image" Target="../media/image16.png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7.wav"/><Relationship Id="rId5" Type="http://schemas.openxmlformats.org/officeDocument/2006/relationships/image" Target="../media/image17.png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8.wav"/><Relationship Id="rId5" Type="http://schemas.openxmlformats.org/officeDocument/2006/relationships/image" Target="../media/image18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4.gif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9.wav"/><Relationship Id="rId5" Type="http://schemas.openxmlformats.org/officeDocument/2006/relationships/image" Target="../media/image19.png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0.wav"/><Relationship Id="rId5" Type="http://schemas.openxmlformats.org/officeDocument/2006/relationships/image" Target="../media/image20.png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1.wav"/><Relationship Id="rId5" Type="http://schemas.openxmlformats.org/officeDocument/2006/relationships/image" Target="../media/image21.pn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2.wav"/><Relationship Id="rId5" Type="http://schemas.openxmlformats.org/officeDocument/2006/relationships/image" Target="../media/image22.png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3.wav"/><Relationship Id="rId5" Type="http://schemas.openxmlformats.org/officeDocument/2006/relationships/image" Target="../media/image23.png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6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5" Type="http://schemas.openxmlformats.org/officeDocument/2006/relationships/image" Target="../media/image7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8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5" Type="http://schemas.openxmlformats.org/officeDocument/2006/relationships/image" Target="../media/image8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5" Type="http://schemas.openxmlformats.org/officeDocument/2006/relationships/image" Target="../media/image8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Picture 25" descr="cat-print-clipart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405563"/>
            <a:ext cx="685800" cy="452437"/>
          </a:xfrm>
          <a:prstGeom prst="rect">
            <a:avLst/>
          </a:prstGeom>
          <a:noFill/>
        </p:spPr>
      </p:pic>
      <p:pic>
        <p:nvPicPr>
          <p:cNvPr id="5" name="Picture 4" descr="OnSafariMur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1323439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808000"/>
                </a:solidFill>
              </a:rPr>
              <a:t> </a:t>
            </a:r>
            <a:endParaRPr lang="en-US" dirty="0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326E24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971800" y="4267200"/>
            <a:ext cx="4648200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0500" dirty="0" smtClean="0">
                <a:latin typeface="Arial" charset="0"/>
              </a:rPr>
              <a:t>word</a:t>
            </a:r>
            <a:endParaRPr lang="en-US" sz="10500" dirty="0">
              <a:latin typeface="Arial" charset="0"/>
            </a:endParaRPr>
          </a:p>
        </p:txBody>
      </p:sp>
      <p:pic>
        <p:nvPicPr>
          <p:cNvPr id="6" name="word0001.wav">
            <a:hlinkClick r:id="" action="ppaction://media"/>
          </p:cNvPr>
          <p:cNvPicPr>
            <a:picLocks noRot="1" noChangeAspect="1"/>
          </p:cNvPicPr>
          <p:nvPr>
            <a:wavAudioFile r:embed="rId1" name="word0001.wav"/>
          </p:nvPr>
        </p:nvPicPr>
        <p:blipFill>
          <a:blip r:embed="rId5" cstate="print"/>
          <a:stretch>
            <a:fillRect/>
          </a:stretch>
        </p:blipFill>
        <p:spPr>
          <a:xfrm>
            <a:off x="3352800" y="3886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1323439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808000"/>
                </a:solidFill>
              </a:rPr>
              <a:t> </a:t>
            </a:r>
            <a:endParaRPr lang="en-US" dirty="0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BB5D3F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971800" y="4267200"/>
            <a:ext cx="4648200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500" dirty="0" smtClean="0">
                <a:latin typeface="Arial" charset="0"/>
              </a:rPr>
              <a:t>please</a:t>
            </a:r>
            <a:endParaRPr lang="en-US" sz="10500" dirty="0">
              <a:latin typeface="Arial" charset="0"/>
            </a:endParaRPr>
          </a:p>
        </p:txBody>
      </p:sp>
      <p:pic>
        <p:nvPicPr>
          <p:cNvPr id="6" name="please01.wav">
            <a:hlinkClick r:id="" action="ppaction://media"/>
          </p:cNvPr>
          <p:cNvPicPr>
            <a:picLocks noRot="1" noChangeAspect="1"/>
          </p:cNvPicPr>
          <p:nvPr>
            <a:wavAudioFile r:embed="rId1" name="please01.wav"/>
          </p:nvPr>
        </p:nvPicPr>
        <p:blipFill>
          <a:blip r:embed="rId5" cstate="print"/>
          <a:stretch>
            <a:fillRect/>
          </a:stretch>
        </p:blipFill>
        <p:spPr>
          <a:xfrm>
            <a:off x="3200400" y="39624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7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1323439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808000"/>
                </a:solidFill>
              </a:rPr>
              <a:t> </a:t>
            </a:r>
            <a:endParaRPr lang="en-US" dirty="0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C59715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971800" y="4267200"/>
            <a:ext cx="4648200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500" dirty="0" smtClean="0">
                <a:latin typeface="Arial" charset="0"/>
              </a:rPr>
              <a:t>once</a:t>
            </a:r>
            <a:endParaRPr lang="en-US" sz="10500" dirty="0">
              <a:latin typeface="Arial" charset="0"/>
            </a:endParaRPr>
          </a:p>
        </p:txBody>
      </p:sp>
      <p:pic>
        <p:nvPicPr>
          <p:cNvPr id="6" name="once0001.wav">
            <a:hlinkClick r:id="" action="ppaction://media"/>
          </p:cNvPr>
          <p:cNvPicPr>
            <a:picLocks noRot="1" noChangeAspect="1"/>
          </p:cNvPicPr>
          <p:nvPr>
            <a:wavAudioFile r:embed="rId1" name="once0001.wav"/>
          </p:nvPr>
        </p:nvPicPr>
        <p:blipFill>
          <a:blip r:embed="rId5" cstate="print"/>
          <a:stretch>
            <a:fillRect/>
          </a:stretch>
        </p:blipFill>
        <p:spPr>
          <a:xfrm>
            <a:off x="3200400" y="4038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6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1323439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808000"/>
                </a:solidFill>
              </a:rPr>
              <a:t> </a:t>
            </a:r>
            <a:endParaRPr lang="en-US" dirty="0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5E4F34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971800" y="4267200"/>
            <a:ext cx="4648200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500" dirty="0" smtClean="0">
                <a:latin typeface="Arial" charset="0"/>
              </a:rPr>
              <a:t>laugh</a:t>
            </a:r>
            <a:endParaRPr lang="en-US" sz="10500" dirty="0">
              <a:latin typeface="Arial" charset="0"/>
            </a:endParaRPr>
          </a:p>
        </p:txBody>
      </p:sp>
      <p:pic>
        <p:nvPicPr>
          <p:cNvPr id="6" name="laugh001.wav">
            <a:hlinkClick r:id="" action="ppaction://media"/>
          </p:cNvPr>
          <p:cNvPicPr>
            <a:picLocks noRot="1" noChangeAspect="1"/>
          </p:cNvPicPr>
          <p:nvPr>
            <a:wavAudioFile r:embed="rId1" name="laugh001.wav"/>
          </p:nvPr>
        </p:nvPicPr>
        <p:blipFill>
          <a:blip r:embed="rId5" cstate="print"/>
          <a:stretch>
            <a:fillRect/>
          </a:stretch>
        </p:blipFill>
        <p:spPr>
          <a:xfrm>
            <a:off x="3200400" y="4038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3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1323439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808000"/>
                </a:solidFill>
              </a:rPr>
              <a:t> </a:t>
            </a:r>
            <a:endParaRPr lang="en-US" dirty="0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1A5978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971800" y="4267200"/>
            <a:ext cx="4648200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500" dirty="0" smtClean="0">
                <a:latin typeface="Arial" charset="0"/>
              </a:rPr>
              <a:t>better</a:t>
            </a:r>
            <a:endParaRPr lang="en-US" sz="10500" dirty="0">
              <a:latin typeface="Arial" charset="0"/>
            </a:endParaRPr>
          </a:p>
        </p:txBody>
      </p:sp>
      <p:pic>
        <p:nvPicPr>
          <p:cNvPr id="6" name="better01.wav">
            <a:hlinkClick r:id="" action="ppaction://media"/>
          </p:cNvPr>
          <p:cNvPicPr>
            <a:picLocks noRot="1" noChangeAspect="1"/>
          </p:cNvPicPr>
          <p:nvPr>
            <a:wavAudioFile r:embed="rId1" name="better01.wav"/>
          </p:nvPr>
        </p:nvPicPr>
        <p:blipFill>
          <a:blip r:embed="rId5" cstate="print"/>
          <a:stretch>
            <a:fillRect/>
          </a:stretch>
        </p:blipFill>
        <p:spPr>
          <a:xfrm>
            <a:off x="3124200" y="4038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1323439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808000"/>
                </a:solidFill>
              </a:rPr>
              <a:t> </a:t>
            </a:r>
            <a:endParaRPr lang="en-US" dirty="0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6E8111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971800" y="4267200"/>
            <a:ext cx="4648200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500" dirty="0" smtClean="0">
                <a:latin typeface="Arial" charset="0"/>
              </a:rPr>
              <a:t>asked</a:t>
            </a:r>
            <a:endParaRPr lang="en-US" sz="10500" dirty="0">
              <a:latin typeface="Arial" charset="0"/>
            </a:endParaRPr>
          </a:p>
        </p:txBody>
      </p:sp>
      <p:pic>
        <p:nvPicPr>
          <p:cNvPr id="6" name="ask00003.wav">
            <a:hlinkClick r:id="" action="ppaction://media"/>
          </p:cNvPr>
          <p:cNvPicPr>
            <a:picLocks noRot="1" noChangeAspect="1"/>
          </p:cNvPicPr>
          <p:nvPr>
            <a:wavAudioFile r:embed="rId1" name="ask00003.wav"/>
          </p:nvPr>
        </p:nvPicPr>
        <p:blipFill>
          <a:blip r:embed="rId5" cstate="print"/>
          <a:stretch>
            <a:fillRect/>
          </a:stretch>
        </p:blipFill>
        <p:spPr>
          <a:xfrm>
            <a:off x="3124200" y="39624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2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1323439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808000"/>
                </a:solidFill>
              </a:rPr>
              <a:t> </a:t>
            </a:r>
            <a:endParaRPr lang="en-US" dirty="0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326E24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971800" y="4267200"/>
            <a:ext cx="4648200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500" dirty="0" smtClean="0">
                <a:latin typeface="Arial" charset="0"/>
              </a:rPr>
              <a:t>church</a:t>
            </a:r>
            <a:endParaRPr lang="en-US" sz="10500" dirty="0">
              <a:latin typeface="Arial" charset="0"/>
            </a:endParaRPr>
          </a:p>
        </p:txBody>
      </p:sp>
      <p:pic>
        <p:nvPicPr>
          <p:cNvPr id="6" name="church01.wav">
            <a:hlinkClick r:id="" action="ppaction://media"/>
          </p:cNvPr>
          <p:cNvPicPr>
            <a:picLocks noRot="1" noChangeAspect="1"/>
          </p:cNvPicPr>
          <p:nvPr>
            <a:wavAudioFile r:embed="rId1" name="church01.wav"/>
          </p:nvPr>
        </p:nvPicPr>
        <p:blipFill>
          <a:blip r:embed="rId5" cstate="print"/>
          <a:stretch>
            <a:fillRect/>
          </a:stretch>
        </p:blipFill>
        <p:spPr>
          <a:xfrm>
            <a:off x="3124200" y="39624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6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1323439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808000"/>
                </a:solidFill>
              </a:rPr>
              <a:t> </a:t>
            </a:r>
            <a:endParaRPr lang="en-US" dirty="0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BB5D3F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971800" y="4267200"/>
            <a:ext cx="4648200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0500" dirty="0" smtClean="0">
                <a:latin typeface="Arial" charset="0"/>
              </a:rPr>
              <a:t>sister</a:t>
            </a:r>
            <a:endParaRPr lang="en-US" sz="10500" dirty="0">
              <a:latin typeface="Arial" charset="0"/>
            </a:endParaRPr>
          </a:p>
        </p:txBody>
      </p:sp>
      <p:pic>
        <p:nvPicPr>
          <p:cNvPr id="6" name="sister01.wav">
            <a:hlinkClick r:id="" action="ppaction://media"/>
          </p:cNvPr>
          <p:cNvPicPr>
            <a:picLocks noRot="1" noChangeAspect="1"/>
          </p:cNvPicPr>
          <p:nvPr>
            <a:wavAudioFile r:embed="rId1" name="sister01.wav"/>
          </p:nvPr>
        </p:nvPicPr>
        <p:blipFill>
          <a:blip r:embed="rId5" cstate="print"/>
          <a:stretch>
            <a:fillRect/>
          </a:stretch>
        </p:blipFill>
        <p:spPr>
          <a:xfrm>
            <a:off x="4724400" y="3962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1323439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808000"/>
                </a:solidFill>
              </a:rPr>
              <a:t> </a:t>
            </a:r>
            <a:endParaRPr lang="en-US" dirty="0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C59715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819400" y="4191000"/>
            <a:ext cx="4953000" cy="1554272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9500" dirty="0" smtClean="0">
                <a:latin typeface="Arial" charset="0"/>
              </a:rPr>
              <a:t>window</a:t>
            </a:r>
            <a:endParaRPr lang="en-US" sz="9500" dirty="0">
              <a:latin typeface="Arial" charset="0"/>
            </a:endParaRPr>
          </a:p>
        </p:txBody>
      </p:sp>
      <p:pic>
        <p:nvPicPr>
          <p:cNvPr id="6" name="window01.wav">
            <a:hlinkClick r:id="" action="ppaction://media"/>
          </p:cNvPr>
          <p:cNvPicPr>
            <a:picLocks noRot="1" noChangeAspect="1"/>
          </p:cNvPicPr>
          <p:nvPr>
            <a:wavAudioFile r:embed="rId1" name="window01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1323439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808000"/>
                </a:solidFill>
              </a:rPr>
              <a:t> </a:t>
            </a:r>
            <a:endParaRPr lang="en-US" dirty="0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5E4F34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667000" y="4267200"/>
            <a:ext cx="5105400" cy="1631216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0" dirty="0" smtClean="0">
                <a:latin typeface="Arial" charset="0"/>
              </a:rPr>
              <a:t>birthday</a:t>
            </a:r>
            <a:endParaRPr lang="en-US" sz="10000" dirty="0">
              <a:latin typeface="Arial" charset="0"/>
            </a:endParaRPr>
          </a:p>
        </p:txBody>
      </p:sp>
      <p:pic>
        <p:nvPicPr>
          <p:cNvPr id="6" name="birthd01.wav">
            <a:hlinkClick r:id="" action="ppaction://media"/>
          </p:cNvPr>
          <p:cNvPicPr>
            <a:picLocks noRot="1" noChangeAspect="1"/>
          </p:cNvPicPr>
          <p:nvPr>
            <a:wavAudioFile r:embed="rId1" name="birthd01.wav"/>
          </p:nvPr>
        </p:nvPicPr>
        <p:blipFill>
          <a:blip r:embed="rId5" cstate="print"/>
          <a:stretch>
            <a:fillRect/>
          </a:stretch>
        </p:blipFill>
        <p:spPr>
          <a:xfrm>
            <a:off x="3048000" y="4038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77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3016210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9000" dirty="0">
              <a:solidFill>
                <a:srgbClr val="CC3F00"/>
              </a:solidFill>
            </a:endParaRPr>
          </a:p>
        </p:txBody>
      </p:sp>
      <p:pic>
        <p:nvPicPr>
          <p:cNvPr id="2071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388422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6172200"/>
            <a:ext cx="244475" cy="244475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971800" y="3581400"/>
            <a:ext cx="457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dirty="0" smtClean="0">
                <a:solidFill>
                  <a:srgbClr val="336600"/>
                </a:solidFill>
              </a:rPr>
              <a:t>W</a:t>
            </a:r>
            <a:r>
              <a:rPr lang="en-US" sz="9600" dirty="0" smtClean="0">
                <a:solidFill>
                  <a:srgbClr val="669900"/>
                </a:solidFill>
              </a:rPr>
              <a:t>o</a:t>
            </a:r>
            <a:r>
              <a:rPr lang="en-US" sz="9600" dirty="0" smtClean="0">
                <a:solidFill>
                  <a:srgbClr val="99CC00"/>
                </a:solidFill>
              </a:rPr>
              <a:t>r</a:t>
            </a:r>
            <a:r>
              <a:rPr lang="en-US" sz="9600" dirty="0" smtClean="0">
                <a:solidFill>
                  <a:srgbClr val="CCCC00"/>
                </a:solidFill>
              </a:rPr>
              <a:t>d</a:t>
            </a:r>
            <a:r>
              <a:rPr lang="en-US" dirty="0" smtClean="0">
                <a:solidFill>
                  <a:srgbClr val="669900"/>
                </a:solidFill>
              </a:rPr>
              <a:t> </a:t>
            </a:r>
            <a:r>
              <a:rPr lang="en-US" sz="9600" dirty="0" smtClean="0">
                <a:solidFill>
                  <a:srgbClr val="669900"/>
                </a:solidFill>
              </a:rPr>
              <a:t>   </a:t>
            </a:r>
            <a:r>
              <a:rPr lang="en-US" sz="9600" dirty="0" smtClean="0">
                <a:solidFill>
                  <a:srgbClr val="808000"/>
                </a:solidFill>
              </a:rPr>
              <a:t>S</a:t>
            </a:r>
            <a:r>
              <a:rPr lang="en-US" sz="9600" dirty="0" smtClean="0">
                <a:solidFill>
                  <a:srgbClr val="C0BC00"/>
                </a:solidFill>
              </a:rPr>
              <a:t>a</a:t>
            </a:r>
            <a:r>
              <a:rPr lang="en-US" sz="9600" dirty="0" smtClean="0">
                <a:solidFill>
                  <a:srgbClr val="CC9900"/>
                </a:solidFill>
              </a:rPr>
              <a:t>f</a:t>
            </a:r>
            <a:r>
              <a:rPr lang="en-US" sz="9600" dirty="0" smtClean="0">
                <a:solidFill>
                  <a:srgbClr val="EABD00"/>
                </a:solidFill>
              </a:rPr>
              <a:t>a</a:t>
            </a:r>
            <a:r>
              <a:rPr lang="en-US" sz="9600" dirty="0" smtClean="0">
                <a:solidFill>
                  <a:srgbClr val="CC6600"/>
                </a:solidFill>
              </a:rPr>
              <a:t>r</a:t>
            </a:r>
            <a:r>
              <a:rPr lang="en-US" sz="9600" dirty="0" smtClean="0">
                <a:solidFill>
                  <a:srgbClr val="E65D00"/>
                </a:solidFill>
              </a:rPr>
              <a:t>i</a:t>
            </a:r>
            <a:endParaRPr lang="en-US" sz="9600" dirty="0">
              <a:solidFill>
                <a:srgbClr val="CC3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90800" y="5638800"/>
            <a:ext cx="1791266" cy="1000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6506" fill="hold"/>
                                        <p:tgtEl>
                                          <p:spTgt spid="20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71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1323439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808000"/>
                </a:solidFill>
              </a:rPr>
              <a:t> </a:t>
            </a:r>
            <a:endParaRPr lang="en-US" dirty="0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1A5978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971800" y="4267200"/>
            <a:ext cx="4648200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500" dirty="0" smtClean="0">
                <a:latin typeface="Arial" charset="0"/>
              </a:rPr>
              <a:t>dance</a:t>
            </a:r>
            <a:endParaRPr lang="en-US" sz="10500" dirty="0">
              <a:latin typeface="Arial" charset="0"/>
            </a:endParaRPr>
          </a:p>
        </p:txBody>
      </p:sp>
      <p:pic>
        <p:nvPicPr>
          <p:cNvPr id="6" name="dance001.wav">
            <a:hlinkClick r:id="" action="ppaction://media"/>
          </p:cNvPr>
          <p:cNvPicPr>
            <a:picLocks noRot="1" noChangeAspect="1"/>
          </p:cNvPicPr>
          <p:nvPr>
            <a:wavAudioFile r:embed="rId1" name="dance001.wav"/>
          </p:nvPr>
        </p:nvPicPr>
        <p:blipFill>
          <a:blip r:embed="rId5" cstate="print"/>
          <a:stretch>
            <a:fillRect/>
          </a:stretch>
        </p:blipFill>
        <p:spPr>
          <a:xfrm>
            <a:off x="3048000" y="4038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5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1323439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808000"/>
                </a:solidFill>
              </a:rPr>
              <a:t> </a:t>
            </a:r>
            <a:endParaRPr lang="en-US" dirty="0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6E8111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971800" y="4267200"/>
            <a:ext cx="4648200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500" dirty="0" smtClean="0">
                <a:latin typeface="Arial" charset="0"/>
              </a:rPr>
              <a:t>hold</a:t>
            </a:r>
            <a:endParaRPr lang="en-US" sz="10500" dirty="0">
              <a:latin typeface="Arial" charset="0"/>
            </a:endParaRPr>
          </a:p>
        </p:txBody>
      </p:sp>
      <p:pic>
        <p:nvPicPr>
          <p:cNvPr id="6" name="hold0001.wav">
            <a:hlinkClick r:id="" action="ppaction://media"/>
          </p:cNvPr>
          <p:cNvPicPr>
            <a:picLocks noRot="1" noChangeAspect="1"/>
          </p:cNvPicPr>
          <p:nvPr>
            <a:wavAudioFile r:embed="rId1" name="hold0001.wav"/>
          </p:nvPr>
        </p:nvPicPr>
        <p:blipFill>
          <a:blip r:embed="rId5" cstate="print"/>
          <a:stretch>
            <a:fillRect/>
          </a:stretch>
        </p:blipFill>
        <p:spPr>
          <a:xfrm>
            <a:off x="3200400" y="4038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1323439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808000"/>
                </a:solidFill>
              </a:rPr>
              <a:t> </a:t>
            </a:r>
            <a:endParaRPr lang="en-US" dirty="0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326E24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971800" y="4267200"/>
            <a:ext cx="4648200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500" dirty="0" smtClean="0">
                <a:latin typeface="Arial" charset="0"/>
              </a:rPr>
              <a:t>ride</a:t>
            </a:r>
            <a:endParaRPr lang="en-US" sz="10500" dirty="0">
              <a:latin typeface="Arial" charset="0"/>
            </a:endParaRPr>
          </a:p>
        </p:txBody>
      </p:sp>
      <p:pic>
        <p:nvPicPr>
          <p:cNvPr id="6" name="ride0001.wav">
            <a:hlinkClick r:id="" action="ppaction://media"/>
          </p:cNvPr>
          <p:cNvPicPr>
            <a:picLocks noRot="1" noChangeAspect="1"/>
          </p:cNvPicPr>
          <p:nvPr>
            <a:wavAudioFile r:embed="rId1" name="ride0001.wav"/>
          </p:nvPr>
        </p:nvPicPr>
        <p:blipFill>
          <a:blip r:embed="rId5" cstate="print"/>
          <a:stretch>
            <a:fillRect/>
          </a:stretch>
        </p:blipFill>
        <p:spPr>
          <a:xfrm>
            <a:off x="3276600" y="39624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6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1323439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808000"/>
                </a:solidFill>
              </a:rPr>
              <a:t> </a:t>
            </a:r>
            <a:endParaRPr lang="en-US" dirty="0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BB5D3F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971800" y="4267200"/>
            <a:ext cx="4648200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0500" dirty="0" smtClean="0">
                <a:latin typeface="Arial" charset="0"/>
              </a:rPr>
              <a:t>cook</a:t>
            </a:r>
            <a:endParaRPr lang="en-US" sz="10500" dirty="0">
              <a:latin typeface="Arial" charset="0"/>
            </a:endParaRPr>
          </a:p>
        </p:txBody>
      </p:sp>
      <p:pic>
        <p:nvPicPr>
          <p:cNvPr id="6" name="cook0001.wav">
            <a:hlinkClick r:id="" action="ppaction://media"/>
          </p:cNvPr>
          <p:cNvPicPr>
            <a:picLocks noRot="1" noChangeAspect="1"/>
          </p:cNvPicPr>
          <p:nvPr>
            <a:wavAudioFile r:embed="rId1" name="cook0001.wav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1323439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808000"/>
                </a:solidFill>
              </a:rPr>
              <a:t> </a:t>
            </a:r>
            <a:endParaRPr lang="en-US" dirty="0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C59715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971800" y="4267200"/>
            <a:ext cx="4648200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500" dirty="0" smtClean="0">
                <a:latin typeface="Arial" charset="0"/>
              </a:rPr>
              <a:t>lion</a:t>
            </a:r>
            <a:endParaRPr lang="en-US" sz="10500" dirty="0">
              <a:latin typeface="Arial" charset="0"/>
            </a:endParaRPr>
          </a:p>
        </p:txBody>
      </p:sp>
      <p:pic>
        <p:nvPicPr>
          <p:cNvPr id="6" name="lion0001.wav">
            <a:hlinkClick r:id="" action="ppaction://media"/>
          </p:cNvPr>
          <p:cNvPicPr>
            <a:picLocks noRot="1" noChangeAspect="1"/>
          </p:cNvPicPr>
          <p:nvPr>
            <a:wavAudioFile r:embed="rId1" name="lion0001.wav"/>
          </p:nvPr>
        </p:nvPicPr>
        <p:blipFill>
          <a:blip r:embed="rId5" cstate="print"/>
          <a:stretch>
            <a:fillRect/>
          </a:stretch>
        </p:blipFill>
        <p:spPr>
          <a:xfrm>
            <a:off x="3124200" y="39624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6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SafariMur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1323439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808000"/>
                </a:solidFill>
              </a:rPr>
              <a:t> </a:t>
            </a:r>
            <a:endParaRPr lang="en-US" dirty="0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5E4F34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971800" y="4267200"/>
            <a:ext cx="4648200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0500" dirty="0" smtClean="0">
                <a:latin typeface="Arial" charset="0"/>
              </a:rPr>
              <a:t>men</a:t>
            </a:r>
            <a:endParaRPr lang="en-US" sz="10500" dirty="0">
              <a:latin typeface="Arial" charset="0"/>
            </a:endParaRPr>
          </a:p>
        </p:txBody>
      </p:sp>
    </p:spTree>
  </p:cSld>
  <p:clrMapOvr>
    <a:masterClrMapping/>
  </p:clrMapOvr>
  <p:transition advClick="0" advTm="3000">
    <p:plu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nSafariMur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147476" name="Rectangle 20"/>
          <p:cNvSpPr>
            <a:spLocks noChangeArrowheads="1"/>
          </p:cNvSpPr>
          <p:nvPr/>
        </p:nvSpPr>
        <p:spPr bwMode="auto">
          <a:xfrm>
            <a:off x="3808412" y="5715000"/>
            <a:ext cx="5335588" cy="892552"/>
          </a:xfrm>
          <a:prstGeom prst="rect">
            <a:avLst/>
          </a:prstGeom>
          <a:solidFill>
            <a:srgbClr val="6E811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en-US" sz="2600" b="1" dirty="0" smtClean="0"/>
              <a:t>Way to go!</a:t>
            </a:r>
            <a:endParaRPr lang="en-US" sz="2600" b="1" dirty="0"/>
          </a:p>
          <a:p>
            <a:pPr>
              <a:spcBef>
                <a:spcPct val="0"/>
              </a:spcBef>
            </a:pPr>
            <a:r>
              <a:rPr lang="en-US" sz="2600" b="1" dirty="0" smtClean="0"/>
              <a:t>Onto the next water hole 2-F</a:t>
            </a:r>
            <a:endParaRPr lang="en-US" sz="2600" b="1" dirty="0"/>
          </a:p>
        </p:txBody>
      </p:sp>
    </p:spTree>
  </p:cSld>
  <p:clrMapOvr>
    <a:masterClrMapping/>
  </p:clrMapOvr>
  <p:transition advClick="0"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7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1" name="WordArt 7"/>
          <p:cNvSpPr>
            <a:spLocks noChangeArrowheads="1" noChangeShapeType="1" noTextEdit="1"/>
          </p:cNvSpPr>
          <p:nvPr/>
        </p:nvSpPr>
        <p:spPr bwMode="auto">
          <a:xfrm>
            <a:off x="5410200" y="1447800"/>
            <a:ext cx="2962275" cy="10096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r>
              <a:rPr lang="en-US" sz="6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Verdana"/>
                <a:ea typeface="Verdana"/>
                <a:cs typeface="Verdana"/>
              </a:rPr>
              <a:t>Credits</a:t>
            </a:r>
          </a:p>
        </p:txBody>
      </p:sp>
      <p:sp>
        <p:nvSpPr>
          <p:cNvPr id="139272" name="Text Box 8"/>
          <p:cNvSpPr txBox="1">
            <a:spLocks noChangeArrowheads="1"/>
          </p:cNvSpPr>
          <p:nvPr/>
        </p:nvSpPr>
        <p:spPr bwMode="auto">
          <a:xfrm>
            <a:off x="4419600" y="2209800"/>
            <a:ext cx="4724400" cy="267765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2800" dirty="0"/>
          </a:p>
          <a:p>
            <a:pPr algn="ctr"/>
            <a:r>
              <a:rPr lang="en-US" sz="2800" dirty="0">
                <a:solidFill>
                  <a:srgbClr val="339966"/>
                </a:solidFill>
              </a:rPr>
              <a:t>Word Safari</a:t>
            </a:r>
          </a:p>
          <a:p>
            <a:pPr algn="ctr"/>
            <a:r>
              <a:rPr lang="en-US" sz="2800" dirty="0" smtClean="0">
                <a:solidFill>
                  <a:srgbClr val="99CC00"/>
                </a:solidFill>
              </a:rPr>
              <a:t>High Frequency Words</a:t>
            </a:r>
            <a:endParaRPr lang="en-US" sz="2800" dirty="0">
              <a:solidFill>
                <a:srgbClr val="99CC00"/>
              </a:solidFill>
            </a:endParaRPr>
          </a:p>
          <a:p>
            <a:pPr algn="ctr"/>
            <a:r>
              <a:rPr lang="en-US" sz="2800" dirty="0" smtClean="0">
                <a:solidFill>
                  <a:srgbClr val="CACA02"/>
                </a:solidFill>
                <a:latin typeface="Monotype Corsiva" pitchFamily="66" charset="0"/>
              </a:rPr>
              <a:t>Junior Literacy Team</a:t>
            </a:r>
            <a:endParaRPr lang="en-US" sz="2800" dirty="0">
              <a:solidFill>
                <a:srgbClr val="CACA02"/>
              </a:solidFill>
            </a:endParaRPr>
          </a:p>
          <a:p>
            <a:pPr algn="ctr"/>
            <a:r>
              <a:rPr lang="en-US" sz="2800" dirty="0">
                <a:solidFill>
                  <a:srgbClr val="C79D05"/>
                </a:solidFill>
                <a:latin typeface="Monotype Corsiva" pitchFamily="66" charset="0"/>
              </a:rPr>
              <a:t>b</a:t>
            </a:r>
            <a:r>
              <a:rPr lang="en-US" sz="2800" dirty="0" smtClean="0">
                <a:solidFill>
                  <a:srgbClr val="C79D05"/>
                </a:solidFill>
                <a:latin typeface="Monotype Corsiva" pitchFamily="66" charset="0"/>
              </a:rPr>
              <a:t>y Bonnie Franklin</a:t>
            </a:r>
            <a:endParaRPr lang="en-US" sz="2800" dirty="0">
              <a:solidFill>
                <a:srgbClr val="C79D05"/>
              </a:solidFill>
              <a:latin typeface="Monotype Corsiva" pitchFamily="66" charset="0"/>
            </a:endParaRPr>
          </a:p>
          <a:p>
            <a:endParaRPr lang="en-US" sz="2800" dirty="0">
              <a:solidFill>
                <a:srgbClr val="C79D05"/>
              </a:solidFill>
              <a:latin typeface="Monotype Corsiva" pitchFamily="66" charset="0"/>
            </a:endParaRPr>
          </a:p>
        </p:txBody>
      </p:sp>
      <p:pic>
        <p:nvPicPr>
          <p:cNvPr id="7" name="Picture 6" descr="283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762000" y="0"/>
            <a:ext cx="5562600" cy="7086600"/>
          </a:xfrm>
          <a:prstGeom prst="rect">
            <a:avLst/>
          </a:prstGeom>
        </p:spPr>
      </p:pic>
      <p:pic>
        <p:nvPicPr>
          <p:cNvPr id="2050" name="Picture 2" descr="C:\Documents and Settings\bonnie.franklin\Local Settings\Temporary Internet Files\Content.IE5\WBMA99EI\MC90033235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14" y="4572000"/>
            <a:ext cx="2680230" cy="192725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3016210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9000" dirty="0">
              <a:solidFill>
                <a:srgbClr val="CC3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0" y="3811012"/>
            <a:ext cx="457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600" dirty="0" smtClean="0">
                <a:solidFill>
                  <a:srgbClr val="336600"/>
                </a:solidFill>
                <a:latin typeface="Comic Sans MS" pitchFamily="66" charset="0"/>
              </a:rPr>
              <a:t>Tour  </a:t>
            </a:r>
            <a:r>
              <a:rPr lang="en-US" sz="9600" dirty="0" smtClean="0">
                <a:solidFill>
                  <a:srgbClr val="808000"/>
                </a:solidFill>
                <a:latin typeface="Comic Sans MS" pitchFamily="66" charset="0"/>
              </a:rPr>
              <a:t>2-E</a:t>
            </a:r>
            <a:endParaRPr lang="en-US" sz="9600" dirty="0">
              <a:solidFill>
                <a:srgbClr val="CC3F00"/>
              </a:solidFill>
              <a:latin typeface="Comic Sans MS" pitchFamily="66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5638800"/>
            <a:ext cx="1791266" cy="1000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j0074861.wav">
            <a:hlinkClick r:id="" action="ppaction://media"/>
          </p:cNvPr>
          <p:cNvPicPr>
            <a:picLocks noRot="1" noChangeAspect="1"/>
          </p:cNvPicPr>
          <p:nvPr>
            <a:wavAudioFile r:embed="rId1" name="j0074861.wav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67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1323439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808000"/>
                </a:solidFill>
              </a:rPr>
              <a:t> </a:t>
            </a:r>
            <a:endParaRPr lang="en-US" dirty="0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326E24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971800" y="4267200"/>
            <a:ext cx="4648200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500" dirty="0" smtClean="0">
                <a:latin typeface="Arial" charset="0"/>
              </a:rPr>
              <a:t>sign</a:t>
            </a:r>
            <a:endParaRPr lang="en-US" sz="10500" dirty="0">
              <a:latin typeface="Arial" charset="0"/>
            </a:endParaRPr>
          </a:p>
        </p:txBody>
      </p:sp>
      <p:pic>
        <p:nvPicPr>
          <p:cNvPr id="6" name="sign0001.wav">
            <a:hlinkClick r:id="" action="ppaction://media"/>
          </p:cNvPr>
          <p:cNvPicPr>
            <a:picLocks noRot="1" noChangeAspect="1"/>
          </p:cNvPicPr>
          <p:nvPr>
            <a:wavAudioFile r:embed="rId1" name="sign0001.wav"/>
          </p:nvPr>
        </p:nvPicPr>
        <p:blipFill>
          <a:blip r:embed="rId5" cstate="print"/>
          <a:stretch>
            <a:fillRect/>
          </a:stretch>
        </p:blipFill>
        <p:spPr>
          <a:xfrm>
            <a:off x="3352800" y="4038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66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1323439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808000"/>
                </a:solidFill>
              </a:rPr>
              <a:t> </a:t>
            </a:r>
            <a:endParaRPr lang="en-US" dirty="0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BB5D3F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971800" y="4267200"/>
            <a:ext cx="4648200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0500" dirty="0" smtClean="0">
                <a:latin typeface="Arial" charset="0"/>
              </a:rPr>
              <a:t>kitten</a:t>
            </a:r>
            <a:endParaRPr lang="en-US" sz="10500" dirty="0">
              <a:latin typeface="Arial" charset="0"/>
            </a:endParaRPr>
          </a:p>
        </p:txBody>
      </p:sp>
      <p:pic>
        <p:nvPicPr>
          <p:cNvPr id="11" name="kitten01.wav">
            <a:hlinkClick r:id="" action="ppaction://media"/>
          </p:cNvPr>
          <p:cNvPicPr>
            <a:picLocks noRot="1" noChangeAspect="1"/>
          </p:cNvPicPr>
          <p:nvPr>
            <a:wavAudioFile r:embed="rId1" name="kitten01.wav"/>
          </p:nvPr>
        </p:nvPicPr>
        <p:blipFill>
          <a:blip r:embed="rId5" cstate="print"/>
          <a:stretch>
            <a:fillRect/>
          </a:stretch>
        </p:blipFill>
        <p:spPr>
          <a:xfrm>
            <a:off x="7162800" y="4038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1323439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808000"/>
                </a:solidFill>
              </a:rPr>
              <a:t> </a:t>
            </a:r>
            <a:endParaRPr lang="en-US" dirty="0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C59715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971800" y="4267200"/>
            <a:ext cx="4648200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500" dirty="0" smtClean="0">
                <a:latin typeface="Arial" charset="0"/>
              </a:rPr>
              <a:t>miss</a:t>
            </a:r>
            <a:endParaRPr lang="en-US" sz="10500" dirty="0">
              <a:latin typeface="Arial" charset="0"/>
            </a:endParaRPr>
          </a:p>
        </p:txBody>
      </p:sp>
      <p:pic>
        <p:nvPicPr>
          <p:cNvPr id="6" name="miss0001.wav">
            <a:hlinkClick r:id="" action="ppaction://media"/>
          </p:cNvPr>
          <p:cNvPicPr>
            <a:picLocks noRot="1" noChangeAspect="1"/>
          </p:cNvPicPr>
          <p:nvPr>
            <a:wavAudioFile r:embed="rId1" name="miss0001.wav"/>
          </p:nvPr>
        </p:nvPicPr>
        <p:blipFill>
          <a:blip r:embed="rId5" cstate="print"/>
          <a:stretch>
            <a:fillRect/>
          </a:stretch>
        </p:blipFill>
        <p:spPr>
          <a:xfrm>
            <a:off x="3276600" y="41148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6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1323439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808000"/>
                </a:solidFill>
              </a:rPr>
              <a:t> </a:t>
            </a:r>
            <a:endParaRPr lang="en-US" dirty="0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5E4F34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971800" y="4267200"/>
            <a:ext cx="4648200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500" dirty="0" smtClean="0">
                <a:latin typeface="Arial" charset="0"/>
              </a:rPr>
              <a:t>shop</a:t>
            </a:r>
            <a:endParaRPr lang="en-US" sz="10500" dirty="0">
              <a:latin typeface="Arial" charset="0"/>
            </a:endParaRPr>
          </a:p>
        </p:txBody>
      </p:sp>
      <p:pic>
        <p:nvPicPr>
          <p:cNvPr id="6" name="shop0001.wav">
            <a:hlinkClick r:id="" action="ppaction://media"/>
          </p:cNvPr>
          <p:cNvPicPr>
            <a:picLocks noRot="1" noChangeAspect="1"/>
          </p:cNvPicPr>
          <p:nvPr>
            <a:wavAudioFile r:embed="rId1" name="shop0001.wav"/>
          </p:nvPr>
        </p:nvPicPr>
        <p:blipFill>
          <a:blip r:embed="rId5" cstate="print"/>
          <a:stretch>
            <a:fillRect/>
          </a:stretch>
        </p:blipFill>
        <p:spPr>
          <a:xfrm>
            <a:off x="3276600" y="39624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7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1323439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808000"/>
                </a:solidFill>
              </a:rPr>
              <a:t> </a:t>
            </a:r>
            <a:endParaRPr lang="en-US" dirty="0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1A5978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971800" y="4267200"/>
            <a:ext cx="4648200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0500" dirty="0" smtClean="0">
                <a:latin typeface="Arial" charset="0"/>
              </a:rPr>
              <a:t>step</a:t>
            </a:r>
            <a:endParaRPr lang="en-US" sz="10500" dirty="0">
              <a:latin typeface="Arial" charset="0"/>
            </a:endParaRPr>
          </a:p>
        </p:txBody>
      </p:sp>
      <p:pic>
        <p:nvPicPr>
          <p:cNvPr id="6" name="step0001.wav">
            <a:hlinkClick r:id="" action="ppaction://media"/>
          </p:cNvPr>
          <p:cNvPicPr>
            <a:picLocks noRot="1" noChangeAspect="1"/>
          </p:cNvPicPr>
          <p:nvPr>
            <a:wavAudioFile r:embed="rId1" name="step0001.wav"/>
          </p:nvPr>
        </p:nvPicPr>
        <p:blipFill>
          <a:blip r:embed="rId5" cstate="print"/>
          <a:stretch>
            <a:fillRect/>
          </a:stretch>
        </p:blipFill>
        <p:spPr>
          <a:xfrm>
            <a:off x="3124200" y="4038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SafariMur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227890" cy="6858000"/>
          </a:xfrm>
          <a:prstGeom prst="rect">
            <a:avLst/>
          </a:prstGeom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1323439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808000"/>
                </a:solidFill>
              </a:rPr>
              <a:t> </a:t>
            </a:r>
            <a:endParaRPr lang="en-US" dirty="0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2819400" y="3733800"/>
            <a:ext cx="48768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6E8111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819400" y="4267200"/>
            <a:ext cx="4800600" cy="1554272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9500" dirty="0" smtClean="0">
                <a:latin typeface="Arial" charset="0"/>
              </a:rPr>
              <a:t>surprise</a:t>
            </a:r>
            <a:endParaRPr lang="en-US" sz="9500" dirty="0">
              <a:latin typeface="Arial" charset="0"/>
            </a:endParaRPr>
          </a:p>
        </p:txBody>
      </p:sp>
      <p:pic>
        <p:nvPicPr>
          <p:cNvPr id="6" name="surpri03.wav">
            <a:hlinkClick r:id="" action="ppaction://media"/>
          </p:cNvPr>
          <p:cNvPicPr>
            <a:picLocks noRot="1" noChangeAspect="1"/>
          </p:cNvPicPr>
          <p:nvPr>
            <a:wavAudioFile r:embed="rId1" name="surpri03.wav"/>
          </p:nvPr>
        </p:nvPicPr>
        <p:blipFill>
          <a:blip r:embed="rId5" cstate="print"/>
          <a:stretch>
            <a:fillRect/>
          </a:stretch>
        </p:blipFill>
        <p:spPr>
          <a:xfrm>
            <a:off x="3276600" y="39624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89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3338</TotalTime>
  <Words>97</Words>
  <Application>Microsoft Office PowerPoint</Application>
  <PresentationFormat>On-screen Show (4:3)</PresentationFormat>
  <Paragraphs>81</Paragraphs>
  <Slides>27</Slides>
  <Notes>27</Notes>
  <HiddenSlides>0</HiddenSlides>
  <MMClips>23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Bonnie Franklin</dc:creator>
  <cp:lastModifiedBy>bonnie.franklin</cp:lastModifiedBy>
  <cp:revision>133</cp:revision>
  <dcterms:created xsi:type="dcterms:W3CDTF">2007-09-22T02:49:21Z</dcterms:created>
  <dcterms:modified xsi:type="dcterms:W3CDTF">2010-09-20T14:54:06Z</dcterms:modified>
</cp:coreProperties>
</file>